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71" r:id="rId4"/>
    <p:sldId id="273" r:id="rId5"/>
    <p:sldId id="265" r:id="rId6"/>
    <p:sldId id="274" r:id="rId7"/>
    <p:sldId id="258" r:id="rId8"/>
    <p:sldId id="259" r:id="rId9"/>
    <p:sldId id="260" r:id="rId10"/>
    <p:sldId id="275" r:id="rId11"/>
    <p:sldId id="261" r:id="rId12"/>
    <p:sldId id="276" r:id="rId13"/>
    <p:sldId id="272" r:id="rId14"/>
    <p:sldId id="262" r:id="rId15"/>
    <p:sldId id="263" r:id="rId16"/>
    <p:sldId id="282" r:id="rId17"/>
    <p:sldId id="266" r:id="rId18"/>
    <p:sldId id="277" r:id="rId19"/>
    <p:sldId id="268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71556F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6288-287A-47C4-AF1E-D36EFEC5828C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49943-4373-48B9-BF7E-A4C5D8583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9943-4373-48B9-BF7E-A4C5D858378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-1"/>
            <a:ext cx="7672414" cy="3071811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71556F"/>
                </a:solidFill>
              </a:rPr>
              <a:t>ПОРТФОЛИО ПЕДАГОГА</a:t>
            </a:r>
            <a:endParaRPr lang="ru-RU" sz="6600" b="1" dirty="0">
              <a:solidFill>
                <a:srgbClr val="71556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3571876"/>
            <a:ext cx="6286512" cy="2428892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</a:rPr>
              <a:t>Бушкина</a:t>
            </a:r>
            <a:r>
              <a:rPr lang="ru-RU" b="1" i="1" dirty="0" smtClean="0">
                <a:solidFill>
                  <a:srgbClr val="002060"/>
                </a:solidFill>
              </a:rPr>
              <a:t> Татьяна Николаевна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учитель-логопед МДОУ«Детский сад комбинированного вида №1     г. Свирск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Иркутская область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2857488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46687" cy="68635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786842" cy="544037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Обмен опытом на муниципальном, межмуниципальном, областном уровне                 (конференции, семинары)</a:t>
            </a:r>
            <a:endParaRPr lang="ru-RU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14290"/>
            <a:ext cx="3857620" cy="1500198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71556F"/>
              </a:solidFill>
            </a:endParaRPr>
          </a:p>
        </p:txBody>
      </p:sp>
      <p:pic>
        <p:nvPicPr>
          <p:cNvPr id="3" name="Picture 2" descr="1098C52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315254" y="428603"/>
            <a:ext cx="4256746" cy="587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Благодарственное письмо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86446" y="357166"/>
            <a:ext cx="2920531" cy="6143668"/>
          </a:xfrm>
        </p:spPr>
      </p:pic>
      <p:pic>
        <p:nvPicPr>
          <p:cNvPr id="8" name="Рисунок 7" descr="Сертификат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3188203"/>
            <a:ext cx="2928958" cy="33840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2687" y="-5577"/>
            <a:ext cx="9246687" cy="68635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4024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Конкурсы</a:t>
            </a:r>
            <a:endParaRPr lang="ru-RU" sz="7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635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pic>
        <p:nvPicPr>
          <p:cNvPr id="5" name="Рисунок 4" descr="diplom08008 (2)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02596" y="1500174"/>
            <a:ext cx="3269272" cy="4857784"/>
          </a:xfrm>
          <a:prstGeom prst="rect">
            <a:avLst/>
          </a:prstGeom>
        </p:spPr>
      </p:pic>
      <p:pic>
        <p:nvPicPr>
          <p:cNvPr id="6" name="Рисунок 5" descr="Дипло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500174"/>
            <a:ext cx="3477261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Победа в </a:t>
            </a:r>
            <a:r>
              <a:rPr lang="ru-RU" b="1" dirty="0" smtClean="0">
                <a:solidFill>
                  <a:srgbClr val="71556F"/>
                </a:solidFill>
              </a:rPr>
              <a:t> конкурсах</a:t>
            </a:r>
            <a:endParaRPr lang="ru-RU" b="1" dirty="0">
              <a:solidFill>
                <a:srgbClr val="71556F"/>
              </a:solidFill>
            </a:endParaRPr>
          </a:p>
        </p:txBody>
      </p:sp>
      <p:pic>
        <p:nvPicPr>
          <p:cNvPr id="4" name="Содержимое 3" descr="diplo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1531702"/>
            <a:ext cx="3235770" cy="4469065"/>
          </a:xfrm>
          <a:prstGeom prst="rect">
            <a:avLst/>
          </a:prstGeom>
        </p:spPr>
      </p:pic>
      <p:pic>
        <p:nvPicPr>
          <p:cNvPr id="1026" name="Picture 2" descr="72B23D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71613"/>
            <a:ext cx="341784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Победа в конкурсах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Бушкина Татьяна Николаевна (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14942" y="1643050"/>
            <a:ext cx="3225458" cy="4525963"/>
          </a:xfrm>
        </p:spPr>
      </p:pic>
      <p:pic>
        <p:nvPicPr>
          <p:cNvPr id="5" name="Рисунок 4" descr="F:\Документы на аттестацию\Бушкина Татьяна Николаевна (1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1643050"/>
            <a:ext cx="3214710" cy="45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6972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Победа в конкурса</a:t>
            </a:r>
            <a:r>
              <a:rPr lang="ru-RU" dirty="0" smtClean="0"/>
              <a:t>х</a:t>
            </a:r>
            <a:endParaRPr lang="ru-RU" dirty="0"/>
          </a:p>
        </p:txBody>
      </p:sp>
      <p:pic>
        <p:nvPicPr>
          <p:cNvPr id="5" name="Содержимое 4" descr="бушкина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785926"/>
            <a:ext cx="3225458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скачанные файл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1857365"/>
            <a:ext cx="3144642" cy="42862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 компьютерных технологий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F:\Документы на аттестацию\Свидетельство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428736"/>
            <a:ext cx="3571900" cy="514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E677A15D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285721" y="1571612"/>
            <a:ext cx="3271918" cy="457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DC176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071942"/>
            <a:ext cx="3327422" cy="23395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51436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Работа с детьми с задержкой интеллектуального развития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2" descr="7A341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14620"/>
            <a:ext cx="2640305" cy="363430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18112013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429000"/>
            <a:ext cx="3500462" cy="2625347"/>
          </a:xfrm>
          <a:prstGeom prst="round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51436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507209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</a:rPr>
              <a:t>Открытые мероприятия</a:t>
            </a:r>
            <a:br>
              <a:rPr lang="ru-RU" sz="6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</a:rPr>
              <a:t>на муниципальном </a:t>
            </a:r>
            <a:br>
              <a:rPr lang="ru-RU" sz="6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</a:rPr>
              <a:t>уровне</a:t>
            </a:r>
            <a:endParaRPr lang="ru-RU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Бушкина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Татьяна Николаевна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36 лет работала в детских садах города воспитателем.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За время работы приняла участие в воспитании более 400 детей.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Получала грамоты, благодарности от родителей , от отдела образования.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За последние годы, работая воспитателем, дважды участвовала в городских конкурсах «Учитель года», «Воспитатель года»  (2место)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Была дипломантом Всероссийского конкурса в номинации «Лучший воспитатель».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В 2012г. стала лауреатом премии губернатора Иркутской области, получила благодарность Министерства образования Иркутской области.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Более 15 лет работала воспитателем логопедической группы. 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09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«Звёздный час»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 descr="SDC16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4"/>
            <a:ext cx="3114311" cy="2286015"/>
          </a:xfrm>
          <a:prstGeom prst="round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Рисунок 5" descr="SDC16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142984"/>
            <a:ext cx="3183645" cy="2357454"/>
          </a:xfrm>
          <a:prstGeom prst="round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Рисунок 7" descr="SDC162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2928934"/>
            <a:ext cx="3357553" cy="2518166"/>
          </a:xfrm>
          <a:prstGeom prst="roundRect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Рисунок 6" descr="SDC162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4357694"/>
            <a:ext cx="2976551" cy="2232413"/>
          </a:xfrm>
          <a:prstGeom prst="round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Рисунок 8" descr="SDC162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1" y="3643314"/>
            <a:ext cx="2857519" cy="2143140"/>
          </a:xfrm>
          <a:prstGeom prst="roundRect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Смешарики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» в гостях у детей»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3357554" cy="2369610"/>
          </a:xfrm>
          <a:prstGeom prst="roundRect">
            <a:avLst/>
          </a:prstGeom>
          <a:noFill/>
          <a:ln w="76200" algn="in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5" y="1285860"/>
            <a:ext cx="3500462" cy="2500330"/>
          </a:xfrm>
          <a:prstGeom prst="roundRect">
            <a:avLst/>
          </a:prstGeom>
          <a:noFill/>
          <a:ln w="76200" algn="in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2" descr="SDC174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513762" y="105299588"/>
            <a:ext cx="2285253" cy="33145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2" descr="SDC174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2943446" y="104228018"/>
            <a:ext cx="438804" cy="116813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2786050" y="4000504"/>
            <a:ext cx="3571868" cy="2476593"/>
          </a:xfrm>
          <a:prstGeom prst="roundRect">
            <a:avLst/>
          </a:prstGeom>
          <a:noFill/>
          <a:ln w="76200" algn="in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accent4">
                    <a:lumMod val="50000"/>
                  </a:schemeClr>
                </a:solidFill>
              </a:rPr>
              <a:t>«Мы вместе»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(Дети с ОНР 2,3 уровня)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samsung\Desktop\фото\сканирование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8"/>
            <a:ext cx="3143272" cy="214314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samsung\Desktop\фото\сканирование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714488"/>
            <a:ext cx="3214688" cy="216693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samsung\Desktop\фото\сканирование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286256"/>
            <a:ext cx="3210730" cy="228601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246686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Спасибо за внимание!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 descr="SDC167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1428736"/>
            <a:ext cx="3571882" cy="4762510"/>
          </a:xfrm>
          <a:prstGeom prst="roundRect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Бушкина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Татьяна Николаевна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90488" lvl="3" indent="269875">
              <a:buNone/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  <a:t>В 2009г. прошла переподготовку по специальности «Воспитатель логопедической группы».</a:t>
            </a:r>
          </a:p>
          <a:p>
            <a:pPr>
              <a:buNone/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  <a:t>   С сентября 2012г. работаю учителем-логопедом. </a:t>
            </a:r>
          </a:p>
          <a:p>
            <a:pPr>
              <a:buNone/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  <a:t>   В 2014г. прошла переподготовку по специальности «Учитель-логопед». 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1556F"/>
                </a:solidFill>
              </a:rPr>
              <a:t>Образование, курсы </a:t>
            </a: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переподготовки</a:t>
            </a:r>
            <a:r>
              <a:rPr lang="ru-RU" sz="6000" b="1" dirty="0" smtClean="0">
                <a:solidFill>
                  <a:srgbClr val="71556F"/>
                </a:solidFill>
              </a:rPr>
              <a:t>, курсы повышения квалификации</a:t>
            </a:r>
            <a:endParaRPr lang="ru-RU" sz="6000" b="1" dirty="0">
              <a:solidFill>
                <a:srgbClr val="71556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29784" cy="6857999"/>
          </a:xfrm>
          <a:prstGeom prst="rect">
            <a:avLst/>
          </a:prstGeom>
        </p:spPr>
      </p:pic>
      <p:pic>
        <p:nvPicPr>
          <p:cNvPr id="4" name="Picture 2" descr="315B35C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790967" cy="523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7FE4A117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 rot="5400000">
            <a:off x="642922" y="3143236"/>
            <a:ext cx="314324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214810" y="274638"/>
            <a:ext cx="4357718" cy="1582726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71556F"/>
              </a:solidFill>
            </a:endParaRPr>
          </a:p>
        </p:txBody>
      </p:sp>
      <p:pic>
        <p:nvPicPr>
          <p:cNvPr id="1026" name="Picture 2" descr="3DF862B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 rot="5400000">
            <a:off x="5429224" y="-357215"/>
            <a:ext cx="2928957" cy="45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B9FC8D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 rot="5400000">
            <a:off x="5429240" y="2857512"/>
            <a:ext cx="3071834" cy="43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ost-318-1248678820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246686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1618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</a:rPr>
              <a:t>Значимые награды и поощрения</a:t>
            </a:r>
            <a:endParaRPr lang="ru-RU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9844" y="-214338"/>
            <a:ext cx="9603844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Премия Губернатора Иркутской области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l="2405" t="24214" r="3474" b="24098"/>
          <a:stretch>
            <a:fillRect/>
          </a:stretch>
        </p:blipFill>
        <p:spPr bwMode="auto">
          <a:xfrm>
            <a:off x="857224" y="1428736"/>
            <a:ext cx="7358114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1556F"/>
                </a:solidFill>
              </a:rPr>
              <a:t>Награды Министерства образования Иркутской области</a:t>
            </a:r>
            <a:endParaRPr lang="ru-RU" b="1" dirty="0">
              <a:solidFill>
                <a:srgbClr val="71556F"/>
              </a:solidFill>
            </a:endParaRPr>
          </a:p>
        </p:txBody>
      </p:sp>
      <p:pic>
        <p:nvPicPr>
          <p:cNvPr id="1026" name="Picture 2" descr="D4669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85926"/>
            <a:ext cx="307183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D4C2393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142976" y="1785926"/>
            <a:ext cx="307183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st-318-1248678820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1556F"/>
                </a:solidFill>
              </a:rPr>
              <a:t>Благодарственные письма</a:t>
            </a:r>
            <a:endParaRPr lang="ru-RU" b="1" dirty="0">
              <a:solidFill>
                <a:srgbClr val="71556F"/>
              </a:solidFill>
            </a:endParaRPr>
          </a:p>
        </p:txBody>
      </p:sp>
      <p:pic>
        <p:nvPicPr>
          <p:cNvPr id="1026" name="Picture 2" descr="73DA6D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85720" y="1428736"/>
            <a:ext cx="3714776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707E8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428736"/>
            <a:ext cx="3695236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148</Words>
  <PresentationFormat>Экран (4:3)</PresentationFormat>
  <Paragraphs>30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ПОРТФОЛИО ПЕДАГОГА</vt:lpstr>
      <vt:lpstr>Бушкина Татьяна Николаевна</vt:lpstr>
      <vt:lpstr>Бушкина Татьяна Николаевна</vt:lpstr>
      <vt:lpstr>Образование, курсы переподготовки, курсы повышения квалификации</vt:lpstr>
      <vt:lpstr>Слайд 5</vt:lpstr>
      <vt:lpstr>Значимые награды и поощрения</vt:lpstr>
      <vt:lpstr>Премия Губернатора Иркутской области</vt:lpstr>
      <vt:lpstr>Награды Министерства образования Иркутской области</vt:lpstr>
      <vt:lpstr>Благодарственные письма</vt:lpstr>
      <vt:lpstr>Обмен опытом на муниципальном, межмуниципальном, областном уровне                 (конференции, семинары)</vt:lpstr>
      <vt:lpstr>Слайд 11</vt:lpstr>
      <vt:lpstr>Конкурсы</vt:lpstr>
      <vt:lpstr>Участие в конкурсах</vt:lpstr>
      <vt:lpstr>Победа в  конкурсах</vt:lpstr>
      <vt:lpstr>Победа в конкурсах</vt:lpstr>
      <vt:lpstr>Победа в конкурсах</vt:lpstr>
      <vt:lpstr>Использование компьютерных технологий</vt:lpstr>
      <vt:lpstr>Работа с детьми с задержкой интеллектуального развития</vt:lpstr>
      <vt:lpstr>Открытые мероприятия на муниципальном  уровне</vt:lpstr>
      <vt:lpstr>«Звёздный час»</vt:lpstr>
      <vt:lpstr>«Смешарики» в гостях у детей»</vt:lpstr>
      <vt:lpstr>«Мы вместе» (Дети с ОНР 2,3 уровня)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ПЕДАГОГА</dc:title>
  <dc:creator>samsung</dc:creator>
  <cp:lastModifiedBy>samsung</cp:lastModifiedBy>
  <cp:revision>67</cp:revision>
  <dcterms:created xsi:type="dcterms:W3CDTF">2016-03-12T04:10:04Z</dcterms:created>
  <dcterms:modified xsi:type="dcterms:W3CDTF">2016-08-27T01:40:14Z</dcterms:modified>
</cp:coreProperties>
</file>